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80" r:id="rId3"/>
    <p:sldId id="281" r:id="rId4"/>
    <p:sldId id="282" r:id="rId5"/>
    <p:sldId id="283" r:id="rId6"/>
    <p:sldId id="284" r:id="rId7"/>
    <p:sldId id="286" r:id="rId8"/>
    <p:sldId id="285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8" r:id="rId19"/>
    <p:sldId id="299" r:id="rId20"/>
    <p:sldId id="300" r:id="rId21"/>
    <p:sldId id="301" r:id="rId22"/>
    <p:sldId id="30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642910" y="260648"/>
            <a:ext cx="77724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3600" i="1" dirty="0" smtClean="0">
                <a:solidFill>
                  <a:schemeClr val="tx1"/>
                </a:solidFill>
              </a:rPr>
              <a:t>МДОУ «Детский сад № 204»</a:t>
            </a:r>
            <a:endParaRPr lang="ru-RU" sz="36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428322" y="2335446"/>
            <a:ext cx="592935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Мастер-класс</a:t>
            </a:r>
          </a:p>
          <a:p>
            <a:pPr algn="ctr"/>
            <a:r>
              <a:rPr lang="ru-RU" sz="4400" b="1" dirty="0" smtClean="0"/>
              <a:t>«Развивающие игры В.В. </a:t>
            </a:r>
            <a:r>
              <a:rPr lang="ru-RU" sz="4400" b="1" dirty="0" err="1" smtClean="0"/>
              <a:t>Воскобовича</a:t>
            </a:r>
            <a:r>
              <a:rPr lang="ru-RU" sz="4400" b="1" dirty="0" smtClean="0"/>
              <a:t>»</a:t>
            </a:r>
          </a:p>
          <a:p>
            <a:pPr algn="ctr"/>
            <a:endParaRPr lang="ru-RU" sz="4400" b="1" dirty="0"/>
          </a:p>
          <a:p>
            <a:pPr algn="ctr"/>
            <a:r>
              <a:rPr lang="ru-RU" sz="1600" b="1" dirty="0" smtClean="0"/>
              <a:t>Подготовила:</a:t>
            </a:r>
          </a:p>
          <a:p>
            <a:pPr algn="ctr"/>
            <a:r>
              <a:rPr lang="ru-RU" sz="1600" b="1" dirty="0" smtClean="0"/>
              <a:t>воспитатель</a:t>
            </a:r>
            <a:r>
              <a:rPr lang="ru-RU" sz="1600" b="1" dirty="0"/>
              <a:t> </a:t>
            </a:r>
            <a:r>
              <a:rPr lang="ru-RU" sz="1600" b="1" dirty="0" smtClean="0"/>
              <a:t>Уханова О.В.</a:t>
            </a:r>
            <a:endParaRPr lang="ru-RU" sz="1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/>
              <a:t>«</a:t>
            </a:r>
            <a:r>
              <a:rPr lang="ru-RU" sz="4400" b="1" i="1" dirty="0" err="1"/>
              <a:t>Коврограф</a:t>
            </a:r>
            <a:r>
              <a:rPr lang="ru-RU" sz="4400" b="1" i="1" dirty="0"/>
              <a:t> Ларчик»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Коврограф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представляет собой игровое поле из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ковролина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Игровое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поле разлиновано на клетки. Это облегчит детям построение различных геометрических фигур, познакомит с пространственными и количественными отношениями.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Помимо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коврографа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состав комплекта «Ларчик» входят кружки и веревочки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помощью разноцветных веревочек из контактной ленты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коврографе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можно"нарисовать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 и "начертить" геометрические фигуры, составить буквы и цифры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347864" y="4055574"/>
            <a:ext cx="2754554" cy="2765785"/>
          </a:xfrm>
          <a:prstGeom prst="rect">
            <a:avLst/>
          </a:prstGeom>
          <a:noFill/>
        </p:spPr>
      </p:pic>
      <p:pic>
        <p:nvPicPr>
          <p:cNvPr id="5" name="Рисунок 4" descr="МЛ-003 Комплект &quot;Разноцветные веревочки&quot; 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2016224" cy="2097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МЛ-004 Дидактический набор &quot;Кружки&quot; 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7554" y="4077072"/>
            <a:ext cx="2446934" cy="2178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774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761" y="404664"/>
            <a:ext cx="8229600" cy="584792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Комплект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разноцветных квадратов познакомит ребенка с понятием цвета. В его состав входят 10 карточек из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ковролина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 липучкой: 7 цветов радуги и 3 ахроматических цвета (серый, белый и черный).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комплект также входят «Забавные буквы», «Забавные цифры» - с помощью этих дидактических карточек вы сможете в игровой форме познакомить своего ребенка с буквами, цифрами, счетом. </a:t>
            </a:r>
          </a:p>
          <a:p>
            <a:endParaRPr lang="ru-RU" dirty="0"/>
          </a:p>
        </p:txBody>
      </p:sp>
      <p:pic>
        <p:nvPicPr>
          <p:cNvPr id="4" name="Рисунок 3" descr="Лар-112 Пособие &quot;Разноцветные квадраты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112"/>
            <a:ext cx="1938685" cy="191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Лар-116 Забавные буквы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0762" y="2708920"/>
            <a:ext cx="2627734" cy="1643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Лар-117 Забавные цифры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433" y="2708920"/>
            <a:ext cx="2592288" cy="1643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Лар-118 Набор карточек &quot;Лев-Павлин-Пони-Лань&quot;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427975"/>
            <a:ext cx="1796405" cy="19118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85285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«</a:t>
            </a:r>
            <a:r>
              <a:rPr lang="ru-RU" sz="4400" b="1" dirty="0" err="1"/>
              <a:t>Геоконт</a:t>
            </a:r>
            <a:r>
              <a:rPr lang="ru-RU" sz="4400" b="1" dirty="0"/>
              <a:t>»</a:t>
            </a:r>
            <a:r>
              <a:rPr lang="ru-RU" sz="4400" dirty="0"/>
              <a:t> 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Эту игру еще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называют «дощечкой с гвоздиками» или «разноцветные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паутинки«.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редставляет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собой фанерную дощечку с нанесенной на неё координатной пленкой. На игровом поле закреплены пластмассовые гвоздики, на которые натягиваются разноцветные «динамические» резинки. В результате такого конструирования получаются предметные силуэты, геометрические фигуры, узоры, цифры, буквы.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Игровой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набор сопровождает методическая сказка «Малыш Гео, Ворон Метр и Я, дядя Слава» (в названии сказки зашифровано слово «геометрия»).</a:t>
            </a:r>
          </a:p>
          <a:p>
            <a:endParaRPr lang="ru-RU" dirty="0"/>
          </a:p>
        </p:txBody>
      </p:sp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1" y="4005064"/>
            <a:ext cx="2889538" cy="279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7560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pPr algn="ctr"/>
            <a:r>
              <a:rPr lang="ru-RU" sz="4400" b="1" dirty="0"/>
              <a:t>«Квадрат </a:t>
            </a:r>
            <a:r>
              <a:rPr lang="ru-RU" sz="4400" b="1" dirty="0" err="1"/>
              <a:t>Воскобовича</a:t>
            </a:r>
            <a:r>
              <a:rPr lang="ru-RU" sz="4400" b="1" dirty="0"/>
              <a:t>»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Бывает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2-х цветным (для детей 2-5 лет)  и 4х цветным (для 3-7летних детей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Игра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представляет собой 32 жестких треугольника, наклеенных с двух сторон на расстоянии 3-5 мл друг от друга на гибкую тканевую основу. С одной стороны «Квадрат» - зеленого и желтого цвета, с другой – синего и красного. «Квадрат» легко трансформируется: его можно складывать по линиям сгиба в разных направлениях по принципу «оригами» для получения объемных и плоскостных фигур. Потому-то эту игру называют еще «Вечное оригами» или «Квадрат–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трансформер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dirty="0"/>
          </a:p>
        </p:txBody>
      </p:sp>
      <p:pic>
        <p:nvPicPr>
          <p:cNvPr id="4" name="Рисунок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444208" y="4134871"/>
            <a:ext cx="2448272" cy="2676070"/>
          </a:xfrm>
          <a:prstGeom prst="rect">
            <a:avLst/>
          </a:prstGeom>
          <a:noFill/>
        </p:spPr>
      </p:pic>
      <p:pic>
        <p:nvPicPr>
          <p:cNvPr id="5" name="Рисунок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2451188" cy="271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1896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Игру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сопровождает методическая сказка «Тайна Ворона Метра, или сказка об удивительных превращениях-приключениях квадрата». В ней "Квадрат" оживает и превращается в различные образы: домик, мышку, ежика, котенка, лодку, туфельку, самолетик, конфетку и т.п. Ребенок собирает фигуры по картинкам в книжке, где показано, как сложить квадрат, и дано художественное изображение того же предмета.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6442411" cy="390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337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/>
              <a:t>«</a:t>
            </a:r>
            <a:r>
              <a:rPr lang="ru-RU" sz="4400" b="1" i="1" dirty="0" err="1"/>
              <a:t>Игровизор</a:t>
            </a:r>
            <a:r>
              <a:rPr lang="ru-RU" sz="4400" b="1" i="1" dirty="0"/>
              <a:t>»</a:t>
            </a:r>
            <a:endParaRPr lang="ru-RU" sz="4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Игровизор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прекрасный интеллектуальный тренажер для ребенка.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Игровизор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представляет собой альбом из двух листов, скрепленных пружиной. Лист-основа выполнен из картона, второй лист – пленка ПВХ, на которой можно рисовать маркером. Все нарисованное легко стирается бумажной салфеткой. Возможность многократного использования этого пособия делает его еще более привлекательным.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Достаточно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подложить под пленку лист с графическим изображением (прописи, лабиринты или раскраску) и вот уже задание для малыша готово.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Все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Игровизора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разделено на клетки 20х24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благодаря чему можно по заданным координатам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произвольно нарисовать различные фигуры.</a:t>
            </a:r>
          </a:p>
          <a:p>
            <a:endParaRPr lang="ru-RU" dirty="0"/>
          </a:p>
        </p:txBody>
      </p:sp>
      <p:pic>
        <p:nvPicPr>
          <p:cNvPr id="4" name="Рисунок 3" descr="http://zodiak-kniga.ru/pics/items/1432imag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35791"/>
            <a:ext cx="2207432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89481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59919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Игровизору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также прилагаются готовые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задания. Они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помогут ребенку познакомиться с предметным миром, буквами, цифрами, подготовят руку к письму. Задания содержат варианты игр и методические указания для родителей и педагогов. В комплекте вы найдете следующие пособия: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Катя, Рыжик и рыбка» - развитие математических представлений;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Предметный мир вокруг нас» - альбом игровых заданий;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Лабиринты букв- гласные» и «Лабиринты букв – согласные» - подготовка к обучению чтению;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Лабиринты цифр» - освоение математического содержания.</a:t>
            </a:r>
          </a:p>
          <a:p>
            <a:endParaRPr lang="ru-RU" dirty="0"/>
          </a:p>
        </p:txBody>
      </p:sp>
      <p:pic>
        <p:nvPicPr>
          <p:cNvPr id="4" name="Рисунок 3" descr="http://robinzoniya.ru/upload/resize_cache/iblock/604/75_0_10240811ca8906714d1a9f41f2f5b358d/60482280d66bcc13ab47d1d18e669a8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17032"/>
            <a:ext cx="4248472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38544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«Прозрачный квадрат»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Необычная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интересная игра. Она состоит из 30 прозрачных пластинок, размером 6*6 см, с отпечатанными на них геометрическим фигурами синего цвета. Из этих пластинок можно составлять разные картинки и даже целые композиции. Играя с пластинками ребенок знакомится и с такими понятиями, как величина, форма, соотношение целого и части, у него развивается память, внимание, логическое мышление, сенсорные и творческие способности, воображение. Сам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Воскобович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эти пластинки назвал "Нетающие льдинки Озера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".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комплекте имеется инструкция с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возможными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заданиями 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альбомом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фигурок. </a:t>
            </a:r>
          </a:p>
        </p:txBody>
      </p:sp>
      <p:pic>
        <p:nvPicPr>
          <p:cNvPr id="4" name="Рисунок 3" descr="Развивающие игры Воскобовича Прозрачный квадрат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20794"/>
            <a:ext cx="3528392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48621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/>
              <a:t>«Чудо-конструкторы»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«Чудо-крестики»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Ребенок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складывает «крестики» из частей в рамке, на столе в виде «башни», «дорожки». И самое интересное – конструирует фигурки по схемам из альбома и собственному замыслу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Что развивают: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сенсорные способности (различение цветов радуги, геометрических фигур, их размера);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умение «читать» схемы, сравнивать и составлять целое из частей;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внимание, память;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воображение, творческие способности; 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умение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определять количество предметов и порядковый номер.</a:t>
            </a:r>
            <a:r>
              <a:rPr lang="ru-RU" sz="2000" dirty="0"/>
              <a:t> </a:t>
            </a:r>
            <a:endParaRPr lang="ru-RU" sz="2000" dirty="0" smtClean="0"/>
          </a:p>
        </p:txBody>
      </p:sp>
      <p:pic>
        <p:nvPicPr>
          <p:cNvPr id="4" name="Рисунок 3" descr="Чудо-крестики 1 (2-4 года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97152"/>
            <a:ext cx="1800200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Чудо-крестики 2 (4-6 лет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97152"/>
            <a:ext cx="1728192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Чудо-крестики 3 (5-7 лет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97152"/>
            <a:ext cx="1656184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97093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«Чудо-соты»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Ребенок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складывает  «соты» из частей в рамке, на столе в виде «башни», «дорожки». И самое интересное – конструирует фигурки по схемам из альбома и собственному замыслу.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Что развивают: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сенсорные способности (различение цветов радуги, геометрических фигур, их размера);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умение «читать» схемы, сравнивать и составлять целое из частей;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внимание, память;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воображение, творческие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Объект 3" descr="Чудо-соты  Воскобовича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7072"/>
            <a:ext cx="2808312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1322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04088"/>
            <a:ext cx="8367464" cy="3805032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/>
              <a:t>В.А. Сухомлинский считал, что духовная жизнь ребенка полноценна лишь       тогда, когда он живет в мире игры, сказки, музыки, фантазии, творчества. Без того он – засушенный цветок.</a:t>
            </a:r>
            <a:r>
              <a:rPr lang="ru-RU" sz="3600" i="1" dirty="0"/>
              <a:t/>
            </a:r>
            <a:br>
              <a:rPr lang="ru-RU" sz="3600" i="1" dirty="0"/>
            </a:br>
            <a:endParaRPr lang="ru-RU" sz="3600" i="1" dirty="0"/>
          </a:p>
        </p:txBody>
      </p:sp>
      <p:pic>
        <p:nvPicPr>
          <p:cNvPr id="1026" name="Picture 2" descr="http://ped-kopilka.ru/upload/blogs/14952_af80b6c2b301dbeb5a27d30e781fb81f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05064"/>
            <a:ext cx="3744416" cy="274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9930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«</a:t>
            </a:r>
            <a:r>
              <a:rPr lang="ru-RU" sz="2800" b="1" i="1" dirty="0" smtClean="0">
                <a:solidFill>
                  <a:srgbClr val="FF0000"/>
                </a:solidFill>
              </a:rPr>
              <a:t>Чудо-цветик</a:t>
            </a:r>
            <a:r>
              <a:rPr lang="ru-RU" b="1" i="1" dirty="0" smtClean="0">
                <a:solidFill>
                  <a:srgbClr val="FF0000"/>
                </a:solidFill>
              </a:rPr>
              <a:t>»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Ребенок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составляет в игровом поле или на столе цветки -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двудольки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трехдольки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четырехдольки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пятидольки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и так до десяти. По схемам в альбоме складывает забавные фигурки (лошадок, бабочек, лягушек, черепах и многое другое). И, конечно, придумывает сам и составляет предметные силуэты и сюжетные картинки. 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Что развивает: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освоение состава числа в пределах 10, соотношения целого и части (дробей);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умение составлять целое из частей по схематичному рисунку и собственному замыслу;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умение анализировать, сравнивать;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внимание, память;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воображение, творческие способности;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мелкую моторику рук. </a:t>
            </a:r>
          </a:p>
        </p:txBody>
      </p:sp>
      <p:pic>
        <p:nvPicPr>
          <p:cNvPr id="4" name="Рисунок 3" descr="http://cdn.st100sp.com/pictures/00059663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21088"/>
            <a:ext cx="3096344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29842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/>
              <a:t>«Развивающие шнуровки»</a:t>
            </a:r>
            <a:endParaRPr lang="ru-RU" sz="4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Ребенок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продевает шнурок сквозь отверстия, закручивает его вокруг кнопки и таким образом составляет слова из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букв.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помощью указанного в инструкции списка подбирает слова со «звездочкой» и придумывает свои слова.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Что развивают: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знакомство с буквами, тренировка навыков чтения, составление слов, словотворчество;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внимание, память, мышление;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координацию «глаз-рука»;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мелкую моторику рук.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Snegovik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4"/>
            <a:ext cx="219704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1457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50893"/>
            <a:ext cx="2089109" cy="208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http://luntiki.ru/uploads/images/c/b/0/a/117/d75b6a30a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57417"/>
            <a:ext cx="2122934" cy="330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5178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300976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 smtClean="0"/>
              <a:t>Спасибо за внимание!</a:t>
            </a:r>
            <a:endParaRPr lang="ru-RU" sz="7200" b="1" i="1" dirty="0"/>
          </a:p>
        </p:txBody>
      </p:sp>
    </p:spTree>
    <p:extLst>
      <p:ext uri="{BB962C8B-B14F-4D97-AF65-F5344CB8AC3E}">
        <p14:creationId xmlns:p14="http://schemas.microsoft.com/office/powerpoint/2010/main" xmlns="" val="383925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r>
              <a:rPr lang="ru-RU" b="1" i="1" dirty="0" smtClean="0"/>
              <a:t>Биография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420888"/>
            <a:ext cx="8229600" cy="432048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Вячеслав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Вадимович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Воскобович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живет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Санкт-Петербурге. В прошлом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инженер–физик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Толчком к изобретению игр послужили двое собственных детей и «пустые» магазины игрушек в эпоху Перестройки. В.В.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Воскобович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пытаясь найти альтернативу обычным постсоветским игрушкам, натолкнулся на опыт Никитина и Зайцева, но решил пойти своим путем. Так появились его первые творческие игры: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Геоконт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«Игровой квадрат», «Цветовые часы».     На данный момент можно ознакомиться с 40 развивающими играми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 большим количеством пособий по раннему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развитию малышей.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Также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создан центр ООО «Развивающие игры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по разработке, производству, внедрению и распространению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методик,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развивающих и коррекционных игр. </a:t>
            </a:r>
          </a:p>
        </p:txBody>
      </p:sp>
      <p:pic>
        <p:nvPicPr>
          <p:cNvPr id="4" name="Picture 3" descr="24_22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2870"/>
            <a:ext cx="208823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9486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Основные принципы технологии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5400" b="1" i="1" dirty="0" smtClean="0">
                <a:solidFill>
                  <a:schemeClr val="tx2"/>
                </a:solidFill>
              </a:rPr>
              <a:t>- </a:t>
            </a:r>
            <a:r>
              <a:rPr lang="ru-RU" sz="4800" b="1" i="1" dirty="0">
                <a:solidFill>
                  <a:schemeClr val="tx2"/>
                </a:solidFill>
              </a:rPr>
              <a:t>Познание</a:t>
            </a:r>
            <a:br>
              <a:rPr lang="ru-RU" sz="4800" b="1" i="1" dirty="0">
                <a:solidFill>
                  <a:schemeClr val="tx2"/>
                </a:solidFill>
              </a:rPr>
            </a:br>
            <a:r>
              <a:rPr lang="ru-RU" sz="4800" b="1" i="1" dirty="0">
                <a:solidFill>
                  <a:schemeClr val="tx2"/>
                </a:solidFill>
              </a:rPr>
              <a:t>- Интерес</a:t>
            </a:r>
            <a:br>
              <a:rPr lang="ru-RU" sz="4800" b="1" i="1" dirty="0">
                <a:solidFill>
                  <a:schemeClr val="tx2"/>
                </a:solidFill>
              </a:rPr>
            </a:br>
            <a:r>
              <a:rPr lang="ru-RU" sz="4800" b="1" i="1" dirty="0">
                <a:solidFill>
                  <a:schemeClr val="tx2"/>
                </a:solidFill>
              </a:rPr>
              <a:t>- Творчество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71025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i="1" dirty="0" smtClean="0"/>
              <a:t>Особенности </a:t>
            </a:r>
            <a:r>
              <a:rPr lang="ru-RU" sz="4400" b="1" i="1" dirty="0"/>
              <a:t>развивающих игр </a:t>
            </a:r>
            <a:r>
              <a:rPr lang="ru-RU" sz="4400" b="1" i="1" dirty="0" err="1"/>
              <a:t>Воскобовича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Игры разработаны, исходя из интересов детей.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Занимаясь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такими игровыми пособиями дети получают истинное удовольствие и открывают для себя всё новые и новые возможности.  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Широкий возрастной диапазон.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одну и ту же игру могут играть дети от 2-х до 7 лет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старше.Игра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начинается с простого манипулирования, а затем усложняется за счет большого количества разнообразных игровых заданий и упражнений.  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- Систематизированный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возрастам и образовательным задачам готовый развивающий дидактический материал.  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495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Многофункциональность и универсальность.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Занимаясь только с одним игровым пособием, ребенок имеет возможность проявлять свое творчество, всесторонне развиваться и осваивать большое количество образовательных задач (знакомиться с цифрами или буквами, цветом или формой, счетом и т.д.).  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Методическое сопровождение.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Многие игры сопровождаются специальными методическими книгами со сказками, в которых переплетаются различные сюжеты с интеллектуальными заданиями, вопросами и иллюстрациями. Сказки-задания и их добрые герои - мудрый ворон Метр, храбрый малыш Гео, хитрый, но простоватый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Всюсь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забавный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Магнолик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сопровождая ребенка по игре, учат его не только математике, чтению, логике, но и человеческим взаимоотношениям.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2163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/>
              <a:t>Самые популярные игры</a:t>
            </a:r>
            <a:br>
              <a:rPr lang="ru-RU" b="1" i="1" dirty="0"/>
            </a:br>
            <a:r>
              <a:rPr lang="ru-RU" b="1" i="1" dirty="0"/>
              <a:t> В.В. </a:t>
            </a:r>
            <a:r>
              <a:rPr lang="ru-RU" b="1" i="1" dirty="0" err="1"/>
              <a:t>Воскобовича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«</a:t>
            </a:r>
            <a:r>
              <a:rPr lang="ru-RU" b="1" dirty="0" err="1"/>
              <a:t>Геоконт</a:t>
            </a:r>
            <a:r>
              <a:rPr lang="ru-RU" b="1" dirty="0"/>
              <a:t>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«Волшебный </a:t>
            </a:r>
            <a:r>
              <a:rPr lang="ru-RU" b="1" dirty="0"/>
              <a:t>квадрат» </a:t>
            </a:r>
          </a:p>
          <a:p>
            <a:endParaRPr lang="ru-RU" dirty="0"/>
          </a:p>
        </p:txBody>
      </p:sp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056" y="2564904"/>
            <a:ext cx="372086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shkola7gnomov.ru/upload/image/2007_05_08_105532_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4904"/>
            <a:ext cx="3024336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82931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Самые популярные игры</a:t>
            </a:r>
            <a:br>
              <a:rPr lang="ru-RU" b="1" i="1" dirty="0" smtClean="0"/>
            </a:br>
            <a:r>
              <a:rPr lang="ru-RU" b="1" i="1" dirty="0" smtClean="0"/>
              <a:t> В.В. </a:t>
            </a:r>
            <a:r>
              <a:rPr lang="ru-RU" b="1" i="1" dirty="0" err="1" smtClean="0"/>
              <a:t>Воскобовича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интересны: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Чудо-головоломки», «Математические корзинки», «Ларчик», «Конструктор букв» и другие, использование которых положительно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влияет 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раннее развитие детей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делает этот процесс более интересным и увлекательным. </a:t>
            </a:r>
          </a:p>
          <a:p>
            <a:endParaRPr lang="ru-RU" sz="3100" dirty="0"/>
          </a:p>
        </p:txBody>
      </p:sp>
      <p:pic>
        <p:nvPicPr>
          <p:cNvPr id="6" name="Рисунок 5" descr="Чудо-крестики 1 (2-4 года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8137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Чудо-крестики 2 (4-6 лет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898" y="3788137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Чудо-крестики 3 (5-7 лет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4908" y="3797662"/>
            <a:ext cx="1351028" cy="140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математические корзинки 5 воскобовича от 3 лет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772" y="5203458"/>
            <a:ext cx="1927726" cy="1654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8024" y="3723758"/>
            <a:ext cx="1944217" cy="1952144"/>
          </a:xfrm>
          <a:prstGeom prst="rect">
            <a:avLst/>
          </a:prstGeom>
          <a:noFill/>
        </p:spPr>
      </p:pic>
      <p:pic>
        <p:nvPicPr>
          <p:cNvPr id="11" name="Рисунок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020272" y="3645024"/>
            <a:ext cx="1871526" cy="2260803"/>
          </a:xfrm>
          <a:prstGeom prst="rect">
            <a:avLst/>
          </a:prstGeom>
          <a:noFill/>
        </p:spPr>
      </p:pic>
      <p:pic>
        <p:nvPicPr>
          <p:cNvPr id="12" name="Рисунок 11" descr="Чудо-соты  Воскобовича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2300" y="5325879"/>
            <a:ext cx="1409700" cy="140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19059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448272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6600" b="1" i="1" dirty="0" smtClean="0"/>
              <a:t>Мастер-класс</a:t>
            </a:r>
            <a:br>
              <a:rPr lang="ru-RU" sz="6600" b="1" i="1" dirty="0" smtClean="0"/>
            </a:br>
            <a:endParaRPr lang="ru-RU" sz="6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Расскажи </a:t>
            </a:r>
            <a:r>
              <a:rPr lang="ru-RU" sz="2000" b="1" i="1" dirty="0">
                <a:solidFill>
                  <a:srgbClr val="FF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забуду, </a:t>
            </a:r>
            <a:endParaRPr lang="ru-RU" sz="2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покажи </a:t>
            </a:r>
            <a:r>
              <a:rPr lang="ru-RU" sz="2000" b="1" i="1" dirty="0">
                <a:solidFill>
                  <a:srgbClr val="FF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я запомню, </a:t>
            </a:r>
            <a:endParaRPr lang="ru-RU" sz="2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дай попробовать </a:t>
            </a:r>
            <a:r>
              <a:rPr lang="ru-RU" sz="2000" b="1" i="1" dirty="0">
                <a:solidFill>
                  <a:srgbClr val="FF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я пойму</a:t>
            </a:r>
            <a:r>
              <a:rPr lang="ru-RU" sz="2000" b="1" i="1" dirty="0">
                <a:solidFill>
                  <a:srgbClr val="FF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b="1" i="1" u="sng" dirty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sz="3200" b="1" i="1" u="sng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sz="3200" b="1" i="1" u="sng" dirty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3200" b="1" i="1" u="sng" dirty="0" smtClean="0">
                <a:solidFill>
                  <a:srgbClr val="7030A0"/>
                </a:solidFill>
              </a:rPr>
              <a:t>Цель</a:t>
            </a:r>
            <a:r>
              <a:rPr lang="ru-RU" sz="3200" b="1" i="1" u="sng" dirty="0">
                <a:solidFill>
                  <a:srgbClr val="7030A0"/>
                </a:solidFill>
              </a:rPr>
              <a:t>:</a:t>
            </a:r>
            <a:r>
              <a:rPr lang="ru-RU" sz="3200" b="1" i="1" dirty="0">
                <a:solidFill>
                  <a:srgbClr val="7030A0"/>
                </a:solidFill>
              </a:rPr>
              <a:t> знакомство и практическая </a:t>
            </a:r>
          </a:p>
          <a:p>
            <a:pPr algn="ctr">
              <a:buNone/>
            </a:pPr>
            <a:r>
              <a:rPr lang="ru-RU" sz="3200" b="1" i="1" dirty="0">
                <a:solidFill>
                  <a:srgbClr val="7030A0"/>
                </a:solidFill>
              </a:rPr>
              <a:t>работа педагогов с играми</a:t>
            </a:r>
          </a:p>
          <a:p>
            <a:pPr algn="ctr">
              <a:buNone/>
            </a:pPr>
            <a:r>
              <a:rPr lang="ru-RU" sz="3200" b="1" i="1" dirty="0">
                <a:solidFill>
                  <a:srgbClr val="7030A0"/>
                </a:solidFill>
              </a:rPr>
              <a:t> В. В. </a:t>
            </a:r>
            <a:r>
              <a:rPr lang="ru-RU" sz="3200" b="1" i="1" dirty="0" err="1">
                <a:solidFill>
                  <a:srgbClr val="7030A0"/>
                </a:solidFill>
              </a:rPr>
              <a:t>Воскобовича</a:t>
            </a:r>
            <a:r>
              <a:rPr lang="ru-RU" sz="3200" b="1" i="1" dirty="0" smtClean="0">
                <a:solidFill>
                  <a:srgbClr val="7030A0"/>
                </a:solidFill>
              </a:rPr>
              <a:t>.</a:t>
            </a:r>
            <a:endParaRPr lang="ru-RU" sz="3200" b="1" i="1" u="sng" dirty="0">
              <a:solidFill>
                <a:srgbClr val="7030A0"/>
              </a:solidFill>
            </a:endParaRPr>
          </a:p>
        </p:txBody>
      </p:sp>
      <p:pic>
        <p:nvPicPr>
          <p:cNvPr id="4" name="Рисунок 1" descr="C:\Users\ACER\AppData\Local\Temp\Rar$DIa0.448\всюс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95798"/>
            <a:ext cx="12604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 descr="C:\Users\ACER\AppData\Local\Temp\Rar$DIa0.125\малыш Ге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1723"/>
            <a:ext cx="9858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 descr="C:\Users\ACER\AppData\Local\Temp\Rar$DIa0.899\ворон мет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060848"/>
            <a:ext cx="136683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292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1342</TotalTime>
  <Words>144</Words>
  <Application>Microsoft Office PowerPoint</Application>
  <PresentationFormat>Экран (4:3)</PresentationFormat>
  <Paragraphs>79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     МДОУ «Детский сад № 204»</vt:lpstr>
      <vt:lpstr>В.А. Сухомлинский считал, что духовная жизнь ребенка полноценна лишь       тогда, когда он живет в мире игры, сказки, музыки, фантазии, творчества. Без того он – засушенный цветок. </vt:lpstr>
      <vt:lpstr>Биография</vt:lpstr>
      <vt:lpstr>Основные принципы технологии  </vt:lpstr>
      <vt:lpstr> Особенности развивающих игр Воскобовича </vt:lpstr>
      <vt:lpstr>Слайд 6</vt:lpstr>
      <vt:lpstr>Самые популярные игры  В.В. Воскобовича</vt:lpstr>
      <vt:lpstr>Самые популярные игры  В.В. Воскобовича</vt:lpstr>
      <vt:lpstr>Мастер-класс </vt:lpstr>
      <vt:lpstr>«Коврограф Ларчик» </vt:lpstr>
      <vt:lpstr>Слайд 11</vt:lpstr>
      <vt:lpstr>«Геоконт»  </vt:lpstr>
      <vt:lpstr>«Квадрат Воскобовича» </vt:lpstr>
      <vt:lpstr>Слайд 14</vt:lpstr>
      <vt:lpstr>«Игровизор»</vt:lpstr>
      <vt:lpstr>Слайд 16</vt:lpstr>
      <vt:lpstr>«Прозрачный квадрат»</vt:lpstr>
      <vt:lpstr>«Чудо-конструкторы»</vt:lpstr>
      <vt:lpstr>Слайд 19</vt:lpstr>
      <vt:lpstr>Слайд 20</vt:lpstr>
      <vt:lpstr>«Развивающие шнуровки»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Buh204</cp:lastModifiedBy>
  <cp:revision>126</cp:revision>
  <dcterms:modified xsi:type="dcterms:W3CDTF">2016-04-07T05:57:51Z</dcterms:modified>
</cp:coreProperties>
</file>